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29A2-FE0C-4736-8EAC-57F5C4BEE148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94FA7-8591-457B-B77D-160054540D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29A2-FE0C-4736-8EAC-57F5C4BEE148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94FA7-8591-457B-B77D-160054540D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29A2-FE0C-4736-8EAC-57F5C4BEE148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94FA7-8591-457B-B77D-160054540D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29A2-FE0C-4736-8EAC-57F5C4BEE148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94FA7-8591-457B-B77D-160054540D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29A2-FE0C-4736-8EAC-57F5C4BEE148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94FA7-8591-457B-B77D-160054540D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29A2-FE0C-4736-8EAC-57F5C4BEE148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94FA7-8591-457B-B77D-160054540D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29A2-FE0C-4736-8EAC-57F5C4BEE148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94FA7-8591-457B-B77D-160054540D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29A2-FE0C-4736-8EAC-57F5C4BEE148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94FA7-8591-457B-B77D-160054540D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29A2-FE0C-4736-8EAC-57F5C4BEE148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94FA7-8591-457B-B77D-160054540D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29A2-FE0C-4736-8EAC-57F5C4BEE148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94FA7-8591-457B-B77D-160054540D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29A2-FE0C-4736-8EAC-57F5C4BEE148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94FA7-8591-457B-B77D-160054540D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829A2-FE0C-4736-8EAC-57F5C4BEE148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94FA7-8591-457B-B77D-160054540D8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 descr="image0 (1)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2288" y="612774"/>
            <a:ext cx="6665912" cy="48736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 descr="image1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" y="612774"/>
            <a:ext cx="7162800" cy="47212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 descr="image2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38200" y="612774"/>
            <a:ext cx="7315200" cy="5407026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 descr="image3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09600" y="609600"/>
            <a:ext cx="7848600" cy="55626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 descr="image1 (1)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90600" y="612774"/>
            <a:ext cx="7010400" cy="50260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 descr="image4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612774"/>
            <a:ext cx="7620000" cy="53308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 descr="image0 (2)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" y="609600"/>
            <a:ext cx="8153400" cy="52578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 descr="image2 (1)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14400" y="612774"/>
            <a:ext cx="7391400" cy="54070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 descr="image1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14400" y="612774"/>
            <a:ext cx="7010400" cy="52546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 descr="image2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19200" y="612774"/>
            <a:ext cx="6629400" cy="54070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 descr="image3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62000" y="304800"/>
            <a:ext cx="7924800" cy="59436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 descr="image4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14400" y="612774"/>
            <a:ext cx="7315200" cy="54070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On-screen Show (4:3)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 user</dc:creator>
  <cp:lastModifiedBy>pc user</cp:lastModifiedBy>
  <cp:revision>2</cp:revision>
  <dcterms:created xsi:type="dcterms:W3CDTF">2020-04-21T03:04:26Z</dcterms:created>
  <dcterms:modified xsi:type="dcterms:W3CDTF">2020-04-21T03:27:04Z</dcterms:modified>
</cp:coreProperties>
</file>